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62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228BB-D9FE-448B-A31A-09C3337080C7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4287-7229-47CF-9F3B-FBFDAE004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02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228BB-D9FE-448B-A31A-09C3337080C7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4287-7229-47CF-9F3B-FBFDAE004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4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228BB-D9FE-448B-A31A-09C3337080C7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4287-7229-47CF-9F3B-FBFDAE004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3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228BB-D9FE-448B-A31A-09C3337080C7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4287-7229-47CF-9F3B-FBFDAE004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3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228BB-D9FE-448B-A31A-09C3337080C7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4287-7229-47CF-9F3B-FBFDAE004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6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228BB-D9FE-448B-A31A-09C3337080C7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4287-7229-47CF-9F3B-FBFDAE004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489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228BB-D9FE-448B-A31A-09C3337080C7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4287-7229-47CF-9F3B-FBFDAE004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37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228BB-D9FE-448B-A31A-09C3337080C7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4287-7229-47CF-9F3B-FBFDAE004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96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228BB-D9FE-448B-A31A-09C3337080C7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4287-7229-47CF-9F3B-FBFDAE004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28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228BB-D9FE-448B-A31A-09C3337080C7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4287-7229-47CF-9F3B-FBFDAE004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13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228BB-D9FE-448B-A31A-09C3337080C7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84287-7229-47CF-9F3B-FBFDAE004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663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228BB-D9FE-448B-A31A-09C3337080C7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84287-7229-47CF-9F3B-FBFDAE004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242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0730"/>
            <a:ext cx="10515600" cy="1325563"/>
          </a:xfrm>
        </p:spPr>
        <p:txBody>
          <a:bodyPr/>
          <a:lstStyle/>
          <a:p>
            <a:r>
              <a:rPr lang="en-US" dirty="0"/>
              <a:t>Broward Single Sign-On (SSO) </a:t>
            </a:r>
            <a:r>
              <a:rPr lang="en-US" b="1" dirty="0">
                <a:solidFill>
                  <a:srgbClr val="0070C0"/>
                </a:solidFill>
              </a:rPr>
              <a:t>Launchpad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6025"/>
            <a:ext cx="10515600" cy="4351338"/>
          </a:xfrm>
        </p:spPr>
        <p:txBody>
          <a:bodyPr/>
          <a:lstStyle/>
          <a:p>
            <a:r>
              <a:rPr lang="en-US" dirty="0"/>
              <a:t>After signing into the new Broward Single Sign-On Launchpad, you’ll have access to many of your applications with a single sign-in.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9724" y="2302098"/>
            <a:ext cx="9140999" cy="3487884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043188" y="5884637"/>
            <a:ext cx="9916733" cy="64179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NOTE: Most apps will only be accessible on the Launchpad</a:t>
            </a:r>
            <a:r>
              <a:rPr lang="en-US" dirty="0" smtClean="0">
                <a:solidFill>
                  <a:srgbClr val="FF0000"/>
                </a:solidFill>
              </a:rPr>
              <a:t>. So you need to download the Launchpad registration.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291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Broward Single Sign-On (SSO)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60875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b="1" i="1" dirty="0"/>
              <a:t>One-Stop Access</a:t>
            </a:r>
            <a:r>
              <a:rPr lang="en-US" dirty="0"/>
              <a:t> - many of the applications you use on a daily basis will be available in one location.</a:t>
            </a:r>
          </a:p>
          <a:p>
            <a:r>
              <a:rPr lang="en-US" b="1" i="1" dirty="0"/>
              <a:t>Self-Service Password Updates</a:t>
            </a:r>
            <a:r>
              <a:rPr lang="en-US" dirty="0"/>
              <a:t> - No more calling the Service Desk to update your password.</a:t>
            </a:r>
          </a:p>
          <a:p>
            <a:r>
              <a:rPr lang="en-US" b="1" i="1" dirty="0"/>
              <a:t>Easier Access from Home</a:t>
            </a:r>
            <a:r>
              <a:rPr lang="en-US" dirty="0"/>
              <a:t> - The Broward SSO Launchpad link will be accessible from home. 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600" dirty="0">
                <a:solidFill>
                  <a:srgbClr val="0070C0"/>
                </a:solidFill>
              </a:rPr>
              <a:t>http</a:t>
            </a:r>
            <a:r>
              <a:rPr lang="en-US" sz="3600" dirty="0" smtClean="0">
                <a:solidFill>
                  <a:srgbClr val="0070C0"/>
                </a:solidFill>
              </a:rPr>
              <a:t>://sso.browardschools.com/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769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Broward Single Sign-On (SSO)</a:t>
            </a:r>
            <a:r>
              <a:rPr lang="en-US" sz="4000" b="1" dirty="0">
                <a:solidFill>
                  <a:srgbClr val="0070C0"/>
                </a:solidFill>
              </a:rPr>
              <a:t> Registration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851483"/>
            <a:ext cx="5181600" cy="3325479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4500" b="1" dirty="0">
                <a:solidFill>
                  <a:srgbClr val="0070C0"/>
                </a:solidFill>
              </a:rPr>
              <a:t>1.</a:t>
            </a:r>
            <a:r>
              <a:rPr lang="en-US" dirty="0"/>
              <a:t> Navigate to the Broward Single Sign-On (SSO) page.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500" b="1" dirty="0">
                <a:solidFill>
                  <a:srgbClr val="0070C0"/>
                </a:solidFill>
              </a:rPr>
              <a:t>2.</a:t>
            </a:r>
            <a:r>
              <a:rPr lang="en-US" dirty="0"/>
              <a:t> Click the button that says "Register Now / Login".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500" b="1" dirty="0">
                <a:solidFill>
                  <a:srgbClr val="0070C0"/>
                </a:solidFill>
              </a:rPr>
              <a:t>3.</a:t>
            </a:r>
            <a:r>
              <a:rPr lang="en-US" dirty="0"/>
              <a:t> Enter your username and password on the Sign In page. Enter Outlook/E-mail User name &amp; Password.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500" b="1" dirty="0">
                <a:solidFill>
                  <a:srgbClr val="0070C0"/>
                </a:solidFill>
              </a:rPr>
              <a:t>4.</a:t>
            </a:r>
            <a:r>
              <a:rPr lang="en-US" dirty="0"/>
              <a:t> </a:t>
            </a:r>
            <a:r>
              <a:rPr lang="en-US" b="1" dirty="0"/>
              <a:t>IF IT IS THE FIRST TIME</a:t>
            </a:r>
            <a:r>
              <a:rPr lang="en-US" dirty="0"/>
              <a:t>, set up your security questions. Follow prompts.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851483"/>
            <a:ext cx="5181600" cy="332548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4500" b="1" dirty="0">
                <a:solidFill>
                  <a:srgbClr val="0070C0"/>
                </a:solidFill>
              </a:rPr>
              <a:t>5.</a:t>
            </a:r>
            <a:r>
              <a:rPr lang="en-US" dirty="0"/>
              <a:t> </a:t>
            </a:r>
            <a:r>
              <a:rPr lang="en-US" b="1" dirty="0"/>
              <a:t>IF PROMPTED</a:t>
            </a:r>
            <a:r>
              <a:rPr lang="en-US" dirty="0"/>
              <a:t>, install the Browser Plugin. Follow prompts.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500" b="1" dirty="0">
                <a:solidFill>
                  <a:srgbClr val="0070C0"/>
                </a:solidFill>
              </a:rPr>
              <a:t>6.</a:t>
            </a:r>
            <a:r>
              <a:rPr lang="en-US" dirty="0"/>
              <a:t> The Launchpad should be visible.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500" b="1" dirty="0">
                <a:solidFill>
                  <a:srgbClr val="0070C0"/>
                </a:solidFill>
              </a:rPr>
              <a:t>7.</a:t>
            </a:r>
            <a:r>
              <a:rPr lang="en-US" dirty="0"/>
              <a:t> </a:t>
            </a:r>
            <a:r>
              <a:rPr lang="en-US" b="1" dirty="0"/>
              <a:t>IF IT IS THE FIRST TIME</a:t>
            </a:r>
            <a:r>
              <a:rPr lang="en-US" dirty="0"/>
              <a:t>, please logout &amp; close the browser to complete your account set-up.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1690688"/>
            <a:ext cx="10515600" cy="98032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one-time registration process takes 7 short steps.</a:t>
            </a:r>
          </a:p>
          <a:p>
            <a:r>
              <a:rPr lang="en-US" dirty="0"/>
              <a:t>The one-time registration process takes about 5 minutes to complete.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90600" y="6176962"/>
            <a:ext cx="10515600" cy="43641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http</a:t>
            </a:r>
            <a:r>
              <a:rPr lang="en-US" dirty="0" smtClean="0">
                <a:solidFill>
                  <a:srgbClr val="0070C0"/>
                </a:solidFill>
              </a:rPr>
              <a:t>://sso.browardschools.com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865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249</Words>
  <Application>Microsoft Office PowerPoint</Application>
  <PresentationFormat>Custom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Broward Single Sign-On (SSO) Launchpad</vt:lpstr>
      <vt:lpstr>Broward Single Sign-On (SSO)</vt:lpstr>
      <vt:lpstr>Broward Single Sign-On (SSO) Registration Steps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Broward Single Sign-On (SSO)</dc:title>
  <dc:creator>Randolph Dukes</dc:creator>
  <cp:lastModifiedBy>BCPS</cp:lastModifiedBy>
  <cp:revision>3</cp:revision>
  <dcterms:created xsi:type="dcterms:W3CDTF">2017-05-19T16:41:36Z</dcterms:created>
  <dcterms:modified xsi:type="dcterms:W3CDTF">2017-06-02T15:55:13Z</dcterms:modified>
</cp:coreProperties>
</file>